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8"/>
  </p:notesMasterIdLst>
  <p:sldIdLst>
    <p:sldId id="340" r:id="rId3"/>
    <p:sldId id="343" r:id="rId4"/>
    <p:sldId id="368" r:id="rId5"/>
    <p:sldId id="369" r:id="rId6"/>
    <p:sldId id="34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6" userDrawn="1">
          <p15:clr>
            <a:srgbClr val="A4A3A4"/>
          </p15:clr>
        </p15:guide>
        <p15:guide id="2" pos="166" userDrawn="1">
          <p15:clr>
            <a:srgbClr val="A4A3A4"/>
          </p15:clr>
        </p15:guide>
        <p15:guide id="3" pos="38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4A85"/>
    <a:srgbClr val="71CBCC"/>
    <a:srgbClr val="CBCBCB"/>
    <a:srgbClr val="17254F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73" autoAdjust="0"/>
    <p:restoredTop sz="93883" autoAdjust="0"/>
  </p:normalViewPr>
  <p:slideViewPr>
    <p:cSldViewPr snapToGrid="0" snapToObjects="1" showGuides="1">
      <p:cViewPr varScale="1">
        <p:scale>
          <a:sx n="74" d="100"/>
          <a:sy n="74" d="100"/>
        </p:scale>
        <p:origin x="128" y="64"/>
      </p:cViewPr>
      <p:guideLst>
        <p:guide orient="horz" pos="1026"/>
        <p:guide pos="166"/>
        <p:guide pos="38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9696"/>
    </p:cViewPr>
  </p:sorterViewPr>
  <p:notesViewPr>
    <p:cSldViewPr snapToGrid="0" snapToObjects="1">
      <p:cViewPr varScale="1">
        <p:scale>
          <a:sx n="49" d="100"/>
          <a:sy n="49" d="100"/>
        </p:scale>
        <p:origin x="266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2.jpg>
</file>

<file path=ppt/media/image3.jpeg>
</file>

<file path=ppt/media/image4.jpg>
</file>

<file path=ppt/media/image5.pn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577C8E-973B-604C-98B3-C108EDD824E6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4FD41-3AA4-DE43-BA2D-50779E944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333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CCA7-74C4-4B1F-9E7A-5AB962321C73}" type="datetime1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87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EAD8-4040-4776-983B-F8E44B315BE3}" type="datetime1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718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524B-ABD9-428E-8E42-A813898BD7F0}" type="datetime1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25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431371" y="1340768"/>
            <a:ext cx="10465163" cy="1296144"/>
          </a:xfrm>
        </p:spPr>
        <p:txBody>
          <a:bodyPr>
            <a:noAutofit/>
          </a:bodyPr>
          <a:lstStyle>
            <a:lvl1pPr algn="l">
              <a:defRPr sz="5867" b="1" cap="all" baseline="0">
                <a:solidFill>
                  <a:srgbClr val="8B0046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>
              <a:lnSpc>
                <a:spcPct val="75000"/>
              </a:lnSpc>
            </a:pPr>
            <a:r>
              <a:rPr lang="en-US" dirty="0"/>
              <a:t>CLICK HERE TO </a:t>
            </a:r>
            <a:br>
              <a:rPr lang="en-US" dirty="0"/>
            </a:br>
            <a:r>
              <a:rPr lang="en-US" dirty="0"/>
              <a:t>ADD YOUR MASTER TITLE</a:t>
            </a:r>
            <a:endParaRPr lang="en-AU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431372" y="2564904"/>
            <a:ext cx="10356985" cy="96010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5867" b="1" cap="all" baseline="0">
                <a:solidFill>
                  <a:schemeClr val="tx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>
                <a:latin typeface="Calibri" pitchFamily="34" charset="0"/>
              </a:rPr>
              <a:t>Click to edit Master subtitle style</a:t>
            </a:r>
            <a:endParaRPr lang="en-AU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090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075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433-7EF3-4164-B006-07B178ED1D25}" type="datetime1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89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5791F-F57C-4D78-871B-34F8548972D3}" type="datetime1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53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CF8F-F7DF-47D8-92D2-15C72408B318}" type="datetime1">
              <a:rPr lang="en-US" smtClean="0"/>
              <a:t>8/21/2019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90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90E56-73D7-4EE4-940C-1B486DAA2B38}" type="datetime1">
              <a:rPr lang="en-US" smtClean="0"/>
              <a:t>8/21/2019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859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DF0E-785A-4CAA-A64E-2554B051B9EA}" type="datetime1">
              <a:rPr lang="en-US" smtClean="0"/>
              <a:t>8/21/2019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936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35A6-FFF6-4606-B903-D98B56F27A98}" type="datetime1">
              <a:rPr lang="en-US" smtClean="0"/>
              <a:t>8/21/2019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1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7366C-F68A-4D1F-945D-F92C824EBE3E}" type="datetime1">
              <a:rPr lang="en-US" smtClean="0"/>
              <a:t>8/21/2019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42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CECDC-4A3F-4AFE-9860-B3C8962AA1B9}" type="datetime1">
              <a:rPr lang="en-US" smtClean="0"/>
              <a:t>8/21/2019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93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3F019-270E-40DE-842C-61D70997EE67}" type="datetime1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9550E-C693-DD42-8CEE-208697A0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5163" y="332656"/>
            <a:ext cx="11219456" cy="792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9301621" y="6641828"/>
            <a:ext cx="2844800" cy="192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7">
                <a:solidFill>
                  <a:schemeClr val="tx1"/>
                </a:solidFill>
              </a:defRPr>
            </a:lvl1pPr>
          </a:lstStyle>
          <a:p>
            <a:fld id="{6172B3B6-5564-4365-9F60-4AED6D540008}" type="slidenum">
              <a:rPr lang="en-AU" smtClean="0">
                <a:solidFill>
                  <a:srgbClr val="3F3F3F"/>
                </a:solidFill>
              </a:rPr>
              <a:pPr/>
              <a:t>‹#›</a:t>
            </a:fld>
            <a:endParaRPr lang="en-AU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075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1219170" rtl="0" eaLnBrk="1" latinLnBrk="0" hangingPunct="1">
        <a:spcBef>
          <a:spcPct val="0"/>
        </a:spcBef>
        <a:buNone/>
        <a:defRPr sz="2667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ct val="20000"/>
        </a:spcBef>
        <a:buFont typeface="Arial" pitchFamily="34" charset="0"/>
        <a:buNone/>
        <a:defRPr sz="32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133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cfba@mbs.edu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mailto:cfba@mbs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19BE376-124C-40CD-8C37-AC9E62EFBB3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7838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148139" y="3808359"/>
            <a:ext cx="80385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Melbourne Business School’s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</a:rPr>
              <a:t>Business Analytics Datathon Saturday 24</a:t>
            </a:r>
            <a:r>
              <a:rPr lang="en-US" sz="4000" b="1" baseline="30000" dirty="0">
                <a:solidFill>
                  <a:schemeClr val="bg1"/>
                </a:solidFill>
              </a:rPr>
              <a:t>th</a:t>
            </a:r>
            <a:r>
              <a:rPr lang="en-US" sz="4000" b="1" dirty="0">
                <a:solidFill>
                  <a:schemeClr val="bg1"/>
                </a:solidFill>
              </a:rPr>
              <a:t> August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C190F3-E600-F640-9227-223335C4D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1769" y="1037927"/>
            <a:ext cx="3849579" cy="19247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B10B2C-B7B9-444F-9AA5-4C88984580D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2158" y="791661"/>
            <a:ext cx="4763842" cy="241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847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403" y="1245667"/>
            <a:ext cx="10465163" cy="1296144"/>
          </a:xfrm>
        </p:spPr>
        <p:txBody>
          <a:bodyPr>
            <a:noAutofit/>
          </a:bodyPr>
          <a:lstStyle>
            <a:lvl1pPr algn="l">
              <a:defRPr sz="4800" b="1">
                <a:solidFill>
                  <a:srgbClr val="C8094E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>
              <a:lnSpc>
                <a:spcPct val="75000"/>
              </a:lnSpc>
            </a:pPr>
            <a:r>
              <a:rPr lang="en-US" sz="4267" dirty="0">
                <a:solidFill>
                  <a:srgbClr val="8B0046"/>
                </a:solidFill>
              </a:rPr>
              <a:t>Presentation title</a:t>
            </a:r>
            <a:endParaRPr lang="en-AU" sz="4267" dirty="0">
              <a:solidFill>
                <a:srgbClr val="8B004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00C18B-E596-4EEC-8A71-241E041BD4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28181" y="5497691"/>
            <a:ext cx="2193515" cy="11115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15413" y="2653943"/>
            <a:ext cx="4128459" cy="2431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Team name</a:t>
            </a:r>
          </a:p>
          <a:p>
            <a:pPr marL="380990" marR="0" lvl="0" indent="-38099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AU" sz="21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Team member 1</a:t>
            </a:r>
          </a:p>
          <a:p>
            <a:pPr marL="380990" marR="0" lvl="0" indent="-38099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AU" sz="21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Team member 2</a:t>
            </a:r>
          </a:p>
          <a:p>
            <a:pPr marL="380990" marR="0" lvl="0" indent="-38099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AU" sz="21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…………………..</a:t>
            </a:r>
          </a:p>
          <a:p>
            <a:pPr marL="380990" marR="0" lvl="0" indent="-38099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AU" sz="21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…………………..</a:t>
            </a:r>
          </a:p>
          <a:p>
            <a:pPr marL="380990" marR="0" lvl="0" indent="-38099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AU" sz="21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…………………..</a:t>
            </a:r>
          </a:p>
          <a:p>
            <a:pPr marL="380990" marR="0" lvl="0" indent="-38099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AU" sz="21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…………………...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729" y="221992"/>
            <a:ext cx="2535139" cy="104676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CF5C489-302B-48D2-9794-5C9D30E716E2}"/>
              </a:ext>
            </a:extLst>
          </p:cNvPr>
          <p:cNvSpPr txBox="1"/>
          <p:nvPr/>
        </p:nvSpPr>
        <p:spPr>
          <a:xfrm rot="21334067">
            <a:off x="2188779" y="591561"/>
            <a:ext cx="6872588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0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SLIDE PRESENTATION TEMPLATE</a:t>
            </a:r>
          </a:p>
        </p:txBody>
      </p:sp>
      <p:pic>
        <p:nvPicPr>
          <p:cNvPr id="16" name="Picture 2" descr="Image result for kpmg">
            <a:extLst>
              <a:ext uri="{FF2B5EF4-FFF2-40B4-BE49-F238E27FC236}">
                <a16:creationId xmlns:a16="http://schemas.microsoft.com/office/drawing/2014/main" id="{74889022-C462-4949-9CEB-32BC63A79D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3" r="7165" b="39434"/>
          <a:stretch/>
        </p:blipFill>
        <p:spPr bwMode="auto">
          <a:xfrm>
            <a:off x="9996298" y="1434384"/>
            <a:ext cx="1800000" cy="837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Image result for microsoft">
            <a:extLst>
              <a:ext uri="{FF2B5EF4-FFF2-40B4-BE49-F238E27FC236}">
                <a16:creationId xmlns:a16="http://schemas.microsoft.com/office/drawing/2014/main" id="{5F44B260-FF0D-4DAA-AA60-81499DD45F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44" b="26106"/>
          <a:stretch/>
        </p:blipFill>
        <p:spPr bwMode="auto">
          <a:xfrm>
            <a:off x="10086298" y="2513640"/>
            <a:ext cx="1620000" cy="39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Image result for zetaris">
            <a:extLst>
              <a:ext uri="{FF2B5EF4-FFF2-40B4-BE49-F238E27FC236}">
                <a16:creationId xmlns:a16="http://schemas.microsoft.com/office/drawing/2014/main" id="{FFA6F364-1146-4ECE-A8F6-E57483B1E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6298" y="2959898"/>
            <a:ext cx="1800000" cy="9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Image result for dxc technology">
            <a:extLst>
              <a:ext uri="{FF2B5EF4-FFF2-40B4-BE49-F238E27FC236}">
                <a16:creationId xmlns:a16="http://schemas.microsoft.com/office/drawing/2014/main" id="{A8B76192-5BBD-44E3-BE2D-7FA71BA67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6298" y="3857378"/>
            <a:ext cx="2160000" cy="37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4B786F-FCC5-4F41-B13B-7BF1EB3B50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81254" y="4391573"/>
            <a:ext cx="1051560" cy="69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645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9683" y="201303"/>
            <a:ext cx="11219456" cy="7920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You have strictly 8 content slides plus the title slide so 9 slides in total. Any more slides will be ignored by judges.</a:t>
            </a:r>
            <a:endParaRPr lang="en-AU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31371" y="1508786"/>
            <a:ext cx="4388279" cy="2616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67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Slide text</a:t>
            </a:r>
          </a:p>
          <a:p>
            <a:pPr marL="0" marR="0" lvl="1" indent="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67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1" indent="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Email submission to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cfba@mbs.edu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by 6:00pm Thursday </a:t>
            </a:r>
            <a:r>
              <a:rPr lang="en-US" b="1" dirty="0">
                <a:solidFill>
                  <a:srgbClr val="3F3F3F"/>
                </a:solidFill>
                <a:latin typeface="Calibri"/>
              </a:rPr>
              <a:t>29</a:t>
            </a:r>
            <a:r>
              <a:rPr kumimoji="0" lang="en-US" sz="1800" b="1" i="0" u="none" strike="noStrike" kern="1200" cap="none" spc="0" normalizeH="0" baseline="30000" noProof="0" dirty="0" err="1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August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28650" marR="0" lvl="1" indent="-17145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PDF file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File naming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convention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</a:t>
            </a:r>
          </a:p>
          <a:p>
            <a:pPr marL="628650" marR="0" lvl="1" indent="-17145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MBSDatathon_Teamname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67" b="0" i="1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62393" y="2362133"/>
            <a:ext cx="960107" cy="8640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8344672" y="4677139"/>
            <a:ext cx="768085" cy="576064"/>
          </a:xfrm>
          <a:prstGeom prst="rightArrow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400" b="0" i="0" u="none" strike="noStrike" kern="1200" cap="none" spc="0" normalizeH="0" baseline="0" noProof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10532" y="3332989"/>
            <a:ext cx="960107" cy="864096"/>
          </a:xfrm>
          <a:prstGeom prst="rect">
            <a:avLst/>
          </a:prstGeom>
          <a:solidFill>
            <a:srgbClr val="FFFFFF"/>
          </a:solidFill>
          <a:ln w="317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                    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62393" y="3332989"/>
            <a:ext cx="960107" cy="864096"/>
          </a:xfrm>
          <a:prstGeom prst="rect">
            <a:avLst/>
          </a:prstGeom>
          <a:gradFill flip="none" rotWithShape="1">
            <a:gsLst>
              <a:gs pos="0">
                <a:srgbClr val="919195">
                  <a:shade val="30000"/>
                  <a:satMod val="115000"/>
                </a:srgbClr>
              </a:gs>
              <a:gs pos="50000">
                <a:srgbClr val="919195">
                  <a:shade val="67500"/>
                  <a:satMod val="115000"/>
                </a:srgbClr>
              </a:gs>
              <a:gs pos="100000">
                <a:srgbClr val="919195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                    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310532" y="2362133"/>
            <a:ext cx="960107" cy="864096"/>
          </a:xfrm>
          <a:prstGeom prst="rect">
            <a:avLst/>
          </a:prstGeom>
          <a:solidFill>
            <a:srgbClr val="8B00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rgbClr val="00559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62393" y="3332989"/>
            <a:ext cx="960107" cy="864096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                                 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310532" y="2362133"/>
            <a:ext cx="960107" cy="8640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rgbClr val="00559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Right Arrow 25"/>
          <p:cNvSpPr/>
          <p:nvPr/>
        </p:nvSpPr>
        <p:spPr>
          <a:xfrm>
            <a:off x="9233859" y="4677139"/>
            <a:ext cx="768085" cy="576064"/>
          </a:xfrm>
          <a:prstGeom prst="rightArrow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400" b="0" i="0" u="none" strike="noStrike" kern="1200" cap="none" spc="0" normalizeH="0" baseline="0" noProof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4F1A32-BF82-4AEF-9CAB-CE6D216F2873}"/>
              </a:ext>
            </a:extLst>
          </p:cNvPr>
          <p:cNvSpPr txBox="1"/>
          <p:nvPr/>
        </p:nvSpPr>
        <p:spPr>
          <a:xfrm rot="21334067">
            <a:off x="2188779" y="997137"/>
            <a:ext cx="6872588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0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SLIDE PRESENTATION TEMPLATE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52BE28-BC18-400B-8C66-C042B829E892}"/>
              </a:ext>
            </a:extLst>
          </p:cNvPr>
          <p:cNvSpPr/>
          <p:nvPr/>
        </p:nvSpPr>
        <p:spPr>
          <a:xfrm>
            <a:off x="8074653" y="1508786"/>
            <a:ext cx="4117348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67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Slide colours</a:t>
            </a:r>
            <a:endParaRPr kumimoji="0" lang="en-AU" sz="1867" b="1" i="1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5770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74719" y="2114544"/>
            <a:ext cx="11419716" cy="3690232"/>
          </a:xfrm>
        </p:spPr>
        <p:txBody>
          <a:bodyPr>
            <a:noAutofit/>
          </a:bodyPr>
          <a:lstStyle/>
          <a:p>
            <a:pPr marL="171450" indent="-171450" algn="just" fontAlgn="base">
              <a:buFont typeface="Arial" charset="0"/>
              <a:buChar char="•"/>
            </a:pPr>
            <a:r>
              <a:rPr lang="en-US" sz="2000" b="1" dirty="0"/>
              <a:t>1 title slide + strictly 8 content slides only (9</a:t>
            </a:r>
            <a:r>
              <a:rPr lang="en-US" sz="2000" b="1" baseline="30000" dirty="0"/>
              <a:t>th</a:t>
            </a:r>
            <a:r>
              <a:rPr lang="en-US" sz="2000" b="1" dirty="0"/>
              <a:t> slide onwards will be ignored by judges)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Must use slide templates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Title slide must include team name, team members &amp; title of presentation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No logos are to be added to the slides (</a:t>
            </a:r>
            <a:r>
              <a:rPr lang="en-US" sz="1800" dirty="0" err="1"/>
              <a:t>ie</a:t>
            </a:r>
            <a:r>
              <a:rPr lang="en-US" sz="1800" dirty="0"/>
              <a:t> companies, tools, services, products)</a:t>
            </a:r>
          </a:p>
          <a:p>
            <a:pPr marL="0" lvl="1" algn="just" fontAlgn="base"/>
            <a:endParaRPr lang="en-US" sz="1800" b="1" dirty="0"/>
          </a:p>
          <a:p>
            <a:pPr marL="173038" lvl="1" indent="-173038" algn="just" fontAlgn="base">
              <a:buFont typeface="Arial" panose="020B0604020202020204" pitchFamily="34" charset="0"/>
              <a:buChar char="•"/>
            </a:pPr>
            <a:r>
              <a:rPr lang="en-US" sz="1800" b="1" dirty="0"/>
              <a:t>Email submission to </a:t>
            </a:r>
            <a:r>
              <a:rPr lang="en-US" sz="1800" b="1" dirty="0">
                <a:hlinkClick r:id="rId2"/>
              </a:rPr>
              <a:t>cfba@mbs.edu</a:t>
            </a:r>
            <a:r>
              <a:rPr lang="en-US" sz="1800" b="1" dirty="0"/>
              <a:t> by 6:00pm Thursday 29</a:t>
            </a:r>
            <a:r>
              <a:rPr lang="en-US" sz="1800" b="1" baseline="30000" dirty="0"/>
              <a:t>th</a:t>
            </a:r>
            <a:r>
              <a:rPr lang="en-US" sz="1800" b="1" dirty="0"/>
              <a:t> August</a:t>
            </a:r>
            <a:endParaRPr lang="en-US" sz="1800" dirty="0"/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PDF file</a:t>
            </a:r>
          </a:p>
          <a:p>
            <a:pPr lvl="1" algn="just" fontAlgn="base"/>
            <a:endParaRPr lang="en-US" sz="1600" b="1" dirty="0"/>
          </a:p>
          <a:p>
            <a:pPr marL="171450" indent="-171450" algn="just" fontAlgn="base">
              <a:buFont typeface="Arial" charset="0"/>
              <a:buChar char="•"/>
            </a:pPr>
            <a:r>
              <a:rPr lang="en-US" sz="2000" b="1" dirty="0"/>
              <a:t>File naming convention: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 err="1"/>
              <a:t>MBSDatathon_Teamname</a:t>
            </a:r>
            <a:endParaRPr lang="en-US" b="1" dirty="0"/>
          </a:p>
          <a:p>
            <a:pPr marL="185738" lvl="1" indent="-185738" algn="just" fontAlgn="base">
              <a:buFont typeface="Arial" panose="020B0604020202020204" pitchFamily="34" charset="0"/>
              <a:buChar char="•"/>
            </a:pPr>
            <a:endParaRPr lang="en-US" b="1" dirty="0"/>
          </a:p>
          <a:p>
            <a:pPr marL="171450" indent="-171450" algn="just" fontAlgn="base">
              <a:buFont typeface="Arial" charset="0"/>
              <a:buChar char="•"/>
            </a:pPr>
            <a:endParaRPr lang="en-US" sz="2000" b="1" dirty="0"/>
          </a:p>
          <a:p>
            <a:pPr marL="171450" indent="-171450" algn="just" fontAlgn="base">
              <a:buFont typeface="Arial" charset="0"/>
              <a:buChar char="•"/>
            </a:pPr>
            <a:endParaRPr lang="en-US" sz="1200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982E233-9AB9-4BC1-A17E-AB78B12614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159500"/>
            <a:ext cx="12192000" cy="698500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5CB89C4-50FA-4FA1-B46E-AB9ED9EF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3700" y="6326187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19550E-C693-DD42-8CEE-208697A010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A0B8BC1-6E0E-4D61-9C4A-871268FDB78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403600" cy="16287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E376C0E-0DED-41E4-8B43-FA84AE04E4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03600" y="-1"/>
            <a:ext cx="8788400" cy="162877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97232AA-CD03-4877-9A12-BC21DB22BAD5}"/>
              </a:ext>
            </a:extLst>
          </p:cNvPr>
          <p:cNvSpPr/>
          <p:nvPr/>
        </p:nvSpPr>
        <p:spPr>
          <a:xfrm>
            <a:off x="263525" y="6363888"/>
            <a:ext cx="233230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datathon.melbourneanalytics.com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30EB22-6A1D-4778-A3B4-AA16DF3CAC5D}"/>
              </a:ext>
            </a:extLst>
          </p:cNvPr>
          <p:cNvSpPr txBox="1"/>
          <p:nvPr/>
        </p:nvSpPr>
        <p:spPr>
          <a:xfrm>
            <a:off x="2870522" y="106271"/>
            <a:ext cx="905731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Submission and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Pitch Guidelines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07F7E1-24A8-8648-864E-001FD92837F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8529" y="299456"/>
            <a:ext cx="1826653" cy="91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679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74719" y="2114544"/>
            <a:ext cx="11419716" cy="3690232"/>
          </a:xfrm>
        </p:spPr>
        <p:txBody>
          <a:bodyPr>
            <a:noAutofit/>
          </a:bodyPr>
          <a:lstStyle/>
          <a:p>
            <a:pPr marL="171450" indent="-171450" algn="just" fontAlgn="base">
              <a:buFont typeface="Arial" charset="0"/>
              <a:buChar char="•"/>
            </a:pPr>
            <a:r>
              <a:rPr lang="en-US" sz="2000" b="1" dirty="0"/>
              <a:t>Email or bring final presentations on USB to conference and load during afternoon tea</a:t>
            </a:r>
          </a:p>
          <a:p>
            <a:pPr marL="171450" indent="-171450" algn="just" fontAlgn="base">
              <a:buFont typeface="Arial" charset="0"/>
              <a:buChar char="•"/>
            </a:pPr>
            <a:r>
              <a:rPr lang="en-US" sz="2000" b="1" dirty="0"/>
              <a:t>You have 8 minutes of pitching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The two student teams will present first with the order randomly allocated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The four open teams will then present also with the order randomly allocated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Time will start once your presentation is loaded onto the title slide and the timer calls “You may begin”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You can decide how many team members present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You will receive a 1 minute warning bell</a:t>
            </a:r>
          </a:p>
          <a:p>
            <a:pPr marL="628650" lvl="1" indent="-171450" algn="just" fontAlgn="base">
              <a:buFont typeface="Arial" charset="0"/>
              <a:buChar char="•"/>
            </a:pPr>
            <a:r>
              <a:rPr lang="en-US" sz="1800" dirty="0"/>
              <a:t>After exactly 8 minutes, the MC will call “Time” and interrupt your presentation if not concluded</a:t>
            </a:r>
          </a:p>
          <a:p>
            <a:pPr marL="171450" indent="-171450" algn="just" fontAlgn="base">
              <a:buFont typeface="Arial" charset="0"/>
              <a:buChar char="•"/>
            </a:pPr>
            <a:r>
              <a:rPr lang="en-US" sz="2000" b="1" dirty="0"/>
              <a:t>You will then have 2 minutes of Q&amp;A</a:t>
            </a:r>
          </a:p>
          <a:p>
            <a:pPr marL="171450" indent="-171450" algn="just" fontAlgn="base">
              <a:buFont typeface="Arial" charset="0"/>
              <a:buChar char="•"/>
            </a:pPr>
            <a:r>
              <a:rPr lang="en-US" sz="2000" b="1" dirty="0"/>
              <a:t>Teams will wait outside the theatre during preceding pitches and Q&amp;A to prevent any advantage</a:t>
            </a:r>
            <a:endParaRPr lang="en-US" sz="1800" dirty="0"/>
          </a:p>
          <a:p>
            <a:pPr marL="628650" lvl="1" indent="-171450" algn="just" fontAlgn="base">
              <a:buFont typeface="Arial" charset="0"/>
              <a:buChar char="•"/>
            </a:pPr>
            <a:endParaRPr lang="en-US" b="1" dirty="0"/>
          </a:p>
          <a:p>
            <a:pPr marL="171450" indent="-171450" algn="just" fontAlgn="base">
              <a:buFont typeface="Arial" charset="0"/>
              <a:buChar char="•"/>
            </a:pPr>
            <a:endParaRPr lang="en-US" sz="2000" b="1" dirty="0"/>
          </a:p>
          <a:p>
            <a:pPr marL="171450" indent="-171450" algn="just" fontAlgn="base">
              <a:buFont typeface="Arial" charset="0"/>
              <a:buChar char="•"/>
            </a:pPr>
            <a:endParaRPr lang="en-US" sz="2000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982E233-9AB9-4BC1-A17E-AB78B12614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159500"/>
            <a:ext cx="12192000" cy="698500"/>
          </a:xfrm>
          <a:prstGeom prst="rect">
            <a:avLst/>
          </a:prstGeom>
        </p:spPr>
      </p:pic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45CB89C4-50FA-4FA1-B46E-AB9ED9EF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3700" y="6326187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19550E-C693-DD42-8CEE-208697A010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A0B8BC1-6E0E-4D61-9C4A-871268FDB78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403600" cy="16287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E376C0E-0DED-41E4-8B43-FA84AE04E4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03600" y="-1"/>
            <a:ext cx="8788400" cy="162877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97232AA-CD03-4877-9A12-BC21DB22BAD5}"/>
              </a:ext>
            </a:extLst>
          </p:cNvPr>
          <p:cNvSpPr/>
          <p:nvPr/>
        </p:nvSpPr>
        <p:spPr>
          <a:xfrm>
            <a:off x="263525" y="6363888"/>
            <a:ext cx="233230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datathon.melbourneanalytics.com</a:t>
            </a:r>
          </a:p>
        </p:txBody>
      </p:sp>
      <p:pic>
        <p:nvPicPr>
          <p:cNvPr id="26" name="Picture 2" descr="https://mbs.edu/getmedia/ec8a250c-846f-49e7-9a0b-d158db29cc58/logo-mbs.png">
            <a:extLst>
              <a:ext uri="{FF2B5EF4-FFF2-40B4-BE49-F238E27FC236}">
                <a16:creationId xmlns:a16="http://schemas.microsoft.com/office/drawing/2014/main" id="{2F2B8A13-29D2-417A-BBF9-57B7EF77A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54654" y="6204451"/>
            <a:ext cx="1546521" cy="67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730EB22-6A1D-4778-A3B4-AA16DF3CAC5D}"/>
              </a:ext>
            </a:extLst>
          </p:cNvPr>
          <p:cNvSpPr txBox="1"/>
          <p:nvPr/>
        </p:nvSpPr>
        <p:spPr>
          <a:xfrm>
            <a:off x="2488557" y="363851"/>
            <a:ext cx="94249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Pitch guidelines for finalists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19ADE1-9A40-493D-B182-C29E191FC01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8529" y="299456"/>
            <a:ext cx="1826653" cy="91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839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BS Powerpoint Template and Guide_widescreen with colour palette2">
  <a:themeElements>
    <a:clrScheme name="Melbourne Business School">
      <a:dk1>
        <a:srgbClr val="3F3F3F"/>
      </a:dk1>
      <a:lt1>
        <a:srgbClr val="F2F2F2"/>
      </a:lt1>
      <a:dk2>
        <a:srgbClr val="8B0046"/>
      </a:dk2>
      <a:lt2>
        <a:srgbClr val="C8094E"/>
      </a:lt2>
      <a:accent1>
        <a:srgbClr val="005596"/>
      </a:accent1>
      <a:accent2>
        <a:srgbClr val="919195"/>
      </a:accent2>
      <a:accent3>
        <a:srgbClr val="007BB6"/>
      </a:accent3>
      <a:accent4>
        <a:srgbClr val="00AAC9"/>
      </a:accent4>
      <a:accent5>
        <a:srgbClr val="8D734A"/>
      </a:accent5>
      <a:accent6>
        <a:srgbClr val="00B7AF"/>
      </a:accent6>
      <a:hlink>
        <a:srgbClr val="305593"/>
      </a:hlink>
      <a:folHlink>
        <a:srgbClr val="0000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D8F8DF1-2732-3941-B719-5B737710469F}" vid="{02556AA6-46AA-A644-A8D8-9D2C47A7967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3816</TotalTime>
  <Words>308</Words>
  <Application>Microsoft Office PowerPoint</Application>
  <PresentationFormat>Widescreen</PresentationFormat>
  <Paragraphs>53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MBS Powerpoint Template and Guide_widescreen with colour palette2</vt:lpstr>
      <vt:lpstr>PowerPoint Presentation</vt:lpstr>
      <vt:lpstr>Presentation title</vt:lpstr>
      <vt:lpstr>You have strictly 8 content slides plus the title slide so 9 slides in total. Any more slides will be ignored by judges.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Eugene Ho</dc:creator>
  <cp:lastModifiedBy>Jacinta Silva</cp:lastModifiedBy>
  <cp:revision>294</cp:revision>
  <cp:lastPrinted>2017-05-30T05:08:54Z</cp:lastPrinted>
  <dcterms:created xsi:type="dcterms:W3CDTF">2017-05-26T01:31:04Z</dcterms:created>
  <dcterms:modified xsi:type="dcterms:W3CDTF">2019-08-21T09:23:01Z</dcterms:modified>
</cp:coreProperties>
</file>